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6"/>
  </p:notesMasterIdLst>
  <p:sldIdLst>
    <p:sldId id="256" r:id="rId2"/>
    <p:sldId id="257" r:id="rId3"/>
    <p:sldId id="258" r:id="rId4"/>
    <p:sldId id="259" r:id="rId5"/>
    <p:sldId id="269" r:id="rId6"/>
    <p:sldId id="260" r:id="rId7"/>
    <p:sldId id="270" r:id="rId8"/>
    <p:sldId id="261" r:id="rId9"/>
    <p:sldId id="271" r:id="rId10"/>
    <p:sldId id="272" r:id="rId11"/>
    <p:sldId id="263" r:id="rId12"/>
    <p:sldId id="266" r:id="rId13"/>
    <p:sldId id="264"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94660"/>
  </p:normalViewPr>
  <p:slideViewPr>
    <p:cSldViewPr snapToGrid="0">
      <p:cViewPr varScale="1">
        <p:scale>
          <a:sx n="87" d="100"/>
          <a:sy n="87" d="100"/>
        </p:scale>
        <p:origin x="7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91187-8E28-4076-A3C2-B960C14B9822}" type="datetimeFigureOut">
              <a:rPr lang="en-IN" smtClean="0"/>
              <a:t>14-08-2018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ABF22-9060-49FA-A274-16D3FE37DAD5}" type="slidenum">
              <a:rPr lang="en-IN" smtClean="0"/>
              <a:t>‹#›</a:t>
            </a:fld>
            <a:endParaRPr lang="en-IN"/>
          </a:p>
        </p:txBody>
      </p:sp>
    </p:spTree>
    <p:extLst>
      <p:ext uri="{BB962C8B-B14F-4D97-AF65-F5344CB8AC3E}">
        <p14:creationId xmlns:p14="http://schemas.microsoft.com/office/powerpoint/2010/main" val="360473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0CABF22-9060-49FA-A274-16D3FE37DAD5}" type="slidenum">
              <a:rPr lang="en-IN" smtClean="0"/>
              <a:t>1</a:t>
            </a:fld>
            <a:endParaRPr lang="en-IN"/>
          </a:p>
        </p:txBody>
      </p:sp>
    </p:spTree>
    <p:extLst>
      <p:ext uri="{BB962C8B-B14F-4D97-AF65-F5344CB8AC3E}">
        <p14:creationId xmlns:p14="http://schemas.microsoft.com/office/powerpoint/2010/main" val="2866988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D572EF-35EC-4303-AAC3-674495743849}"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92402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7BDC41-A066-4720-ACC2-94A2D326A91E}"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3942804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8FC918-96A5-4839-877F-2F798F4D9863}"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DF928A-7609-430F-833E-4CC3E4615AE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99095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E3EC5C7-A114-4745-B890-76E15771BBC4}"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2780673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D04235-54A6-496C-939C-13EAAFA14024}"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DF928A-7609-430F-833E-4CC3E4615AE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987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E3796F5-CBB5-4811-BEC6-95F24C8EC96D}"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2484061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1D2C6C-F571-46F7-97D1-7CB3B20C5B84}"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92396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BA0917-39CC-4C55-A486-458B85D35447}"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191212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BF6E22-3F93-4FB0-8897-5A408ED56DCC}"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45707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0E5DF-6210-4FB0-94C9-6484F602CF81}" type="datetime1">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397064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342898-BF3C-45BA-B298-C139DE9C57B5}"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84823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F7ED2A-F7DC-4669-A24C-62A7CEAC0293}" type="datetime1">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3341322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1F762C-C91E-4E0E-AD9E-E85416E55C04}" type="datetime1">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551793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07BEA-7671-40D5-BB45-A25F4FDF6CA6}" type="datetime1">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185374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67FC08-9FBD-45FE-9D84-D817FB8DEA32}"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237553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273E8B-F353-40E4-84AB-DB72BBA17A92}" type="datetime1">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DF928A-7609-430F-833E-4CC3E4615AE8}" type="slidenum">
              <a:rPr lang="en-IN" smtClean="0"/>
              <a:t>‹#›</a:t>
            </a:fld>
            <a:endParaRPr lang="en-IN"/>
          </a:p>
        </p:txBody>
      </p:sp>
    </p:spTree>
    <p:extLst>
      <p:ext uri="{BB962C8B-B14F-4D97-AF65-F5344CB8AC3E}">
        <p14:creationId xmlns:p14="http://schemas.microsoft.com/office/powerpoint/2010/main" val="425244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CC31C9C-B658-4D13-BA52-9A126EC0FD1D}" type="datetime1">
              <a:rPr lang="en-IN" smtClean="0"/>
              <a:t>14-08-2018</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DF928A-7609-430F-833E-4CC3E4615AE8}" type="slidenum">
              <a:rPr lang="en-IN" smtClean="0"/>
              <a:t>‹#›</a:t>
            </a:fld>
            <a:endParaRPr lang="en-IN"/>
          </a:p>
        </p:txBody>
      </p:sp>
    </p:spTree>
    <p:extLst>
      <p:ext uri="{BB962C8B-B14F-4D97-AF65-F5344CB8AC3E}">
        <p14:creationId xmlns:p14="http://schemas.microsoft.com/office/powerpoint/2010/main" val="394330073"/>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0315" y="708338"/>
            <a:ext cx="9465972" cy="4832092"/>
          </a:xfrm>
          <a:prstGeom prst="rect">
            <a:avLst/>
          </a:prstGeom>
          <a:noFill/>
        </p:spPr>
        <p:txBody>
          <a:bodyPr wrap="square" rtlCol="0">
            <a:spAutoFit/>
          </a:bodyPr>
          <a:lstStyle/>
          <a:p>
            <a:r>
              <a:rPr lang="en-IN" sz="4400" dirty="0"/>
              <a:t>     </a:t>
            </a:r>
          </a:p>
          <a:p>
            <a:r>
              <a:rPr lang="en-IN" sz="4400" dirty="0"/>
              <a:t>		The CODE WARRIOR’S 						Presents</a:t>
            </a:r>
          </a:p>
          <a:p>
            <a:r>
              <a:rPr lang="en-IN" sz="4400" dirty="0"/>
              <a:t>		System utility services</a:t>
            </a:r>
          </a:p>
          <a:p>
            <a:r>
              <a:rPr lang="en-IN" sz="4400" dirty="0"/>
              <a:t>					&amp;</a:t>
            </a:r>
          </a:p>
          <a:p>
            <a:r>
              <a:rPr lang="en-IN" sz="4400" dirty="0"/>
              <a:t>		Hardware Interaction</a:t>
            </a:r>
          </a:p>
          <a:p>
            <a:r>
              <a:rPr lang="en-IN" sz="4400" dirty="0"/>
              <a:t>		 Using ‘C’ Language</a:t>
            </a:r>
          </a:p>
        </p:txBody>
      </p:sp>
      <p:sp>
        <p:nvSpPr>
          <p:cNvPr id="6" name="Slide Number Placeholder 5"/>
          <p:cNvSpPr>
            <a:spLocks noGrp="1"/>
          </p:cNvSpPr>
          <p:nvPr>
            <p:ph type="sldNum" sz="quarter" idx="12"/>
          </p:nvPr>
        </p:nvSpPr>
        <p:spPr/>
        <p:txBody>
          <a:bodyPr/>
          <a:lstStyle/>
          <a:p>
            <a:fld id="{B3DF928A-7609-430F-833E-4CC3E4615AE8}" type="slidenum">
              <a:rPr lang="en-IN" smtClean="0"/>
              <a:t>1</a:t>
            </a:fld>
            <a:endParaRPr lang="en-IN" dirty="0"/>
          </a:p>
        </p:txBody>
      </p:sp>
      <p:sp>
        <p:nvSpPr>
          <p:cNvPr id="2" name="TextBox 1"/>
          <p:cNvSpPr txBox="1"/>
          <p:nvPr/>
        </p:nvSpPr>
        <p:spPr>
          <a:xfrm>
            <a:off x="3915178" y="6053070"/>
            <a:ext cx="8512935" cy="369332"/>
          </a:xfrm>
          <a:prstGeom prst="rect">
            <a:avLst/>
          </a:prstGeom>
          <a:noFill/>
        </p:spPr>
        <p:txBody>
          <a:bodyPr wrap="square" rtlCol="0">
            <a:spAutoFit/>
          </a:bodyPr>
          <a:lstStyle/>
          <a:p>
            <a:r>
              <a:rPr lang="en-IN" dirty="0"/>
              <a:t>Presented By: Himanshu Jaswal &amp;&amp; Prince Goyal .</a:t>
            </a:r>
          </a:p>
        </p:txBody>
      </p:sp>
    </p:spTree>
    <p:extLst>
      <p:ext uri="{BB962C8B-B14F-4D97-AF65-F5344CB8AC3E}">
        <p14:creationId xmlns:p14="http://schemas.microsoft.com/office/powerpoint/2010/main" val="227013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DF928A-7609-430F-833E-4CC3E4615AE8}" type="slidenum">
              <a:rPr lang="en-IN" smtClean="0"/>
              <a:t>10</a:t>
            </a:fld>
            <a:endParaRPr lang="en-IN"/>
          </a:p>
        </p:txBody>
      </p:sp>
      <p:pic>
        <p:nvPicPr>
          <p:cNvPr id="5" name="20170910_1058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6365" y="1365429"/>
            <a:ext cx="5434885" cy="4152900"/>
          </a:xfrm>
          <a:prstGeom prst="rect">
            <a:avLst/>
          </a:prstGeom>
        </p:spPr>
      </p:pic>
      <p:pic>
        <p:nvPicPr>
          <p:cNvPr id="6" name="20170910_10591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81700" y="1365429"/>
            <a:ext cx="5853985" cy="4152900"/>
          </a:xfrm>
          <a:prstGeom prst="rect">
            <a:avLst/>
          </a:prstGeom>
        </p:spPr>
      </p:pic>
    </p:spTree>
    <p:extLst>
      <p:ext uri="{BB962C8B-B14F-4D97-AF65-F5344CB8AC3E}">
        <p14:creationId xmlns:p14="http://schemas.microsoft.com/office/powerpoint/2010/main" val="4066355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100000">
                <p:cTn id="13"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400" dirty="0"/>
              <a:t>Key Features</a:t>
            </a:r>
            <a:br>
              <a:rPr lang="en-IN" sz="4400" dirty="0"/>
            </a:br>
            <a:endParaRPr lang="en-IN" sz="4400" dirty="0"/>
          </a:p>
        </p:txBody>
      </p:sp>
      <p:sp>
        <p:nvSpPr>
          <p:cNvPr id="3" name="Content Placeholder 2"/>
          <p:cNvSpPr>
            <a:spLocks noGrp="1"/>
          </p:cNvSpPr>
          <p:nvPr>
            <p:ph idx="1"/>
          </p:nvPr>
        </p:nvSpPr>
        <p:spPr/>
        <p:txBody>
          <a:bodyPr>
            <a:normAutofit/>
          </a:bodyPr>
          <a:lstStyle/>
          <a:p>
            <a:r>
              <a:rPr lang="en-IN" sz="2400" dirty="0"/>
              <a:t>More secure as it is password protected.</a:t>
            </a:r>
          </a:p>
          <a:p>
            <a:r>
              <a:rPr lang="en-IN" sz="2400" dirty="0"/>
              <a:t>User friendly interface.</a:t>
            </a:r>
          </a:p>
          <a:p>
            <a:endParaRPr lang="en-IN" dirty="0"/>
          </a:p>
        </p:txBody>
      </p:sp>
      <p:sp>
        <p:nvSpPr>
          <p:cNvPr id="4" name="Slide Number Placeholder 3"/>
          <p:cNvSpPr>
            <a:spLocks noGrp="1"/>
          </p:cNvSpPr>
          <p:nvPr>
            <p:ph type="sldNum" sz="quarter" idx="12"/>
          </p:nvPr>
        </p:nvSpPr>
        <p:spPr/>
        <p:txBody>
          <a:bodyPr/>
          <a:lstStyle/>
          <a:p>
            <a:fld id="{B3DF928A-7609-430F-833E-4CC3E4615AE8}" type="slidenum">
              <a:rPr lang="en-IN" smtClean="0"/>
              <a:t>11</a:t>
            </a:fld>
            <a:endParaRPr lang="en-IN"/>
          </a:p>
        </p:txBody>
      </p:sp>
    </p:spTree>
    <p:extLst>
      <p:ext uri="{BB962C8B-B14F-4D97-AF65-F5344CB8AC3E}">
        <p14:creationId xmlns:p14="http://schemas.microsoft.com/office/powerpoint/2010/main" val="60692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t>Guidelines &amp; references</a:t>
            </a:r>
            <a:endParaRPr lang="en-IN" dirty="0"/>
          </a:p>
        </p:txBody>
      </p:sp>
      <p:sp>
        <p:nvSpPr>
          <p:cNvPr id="3" name="Content Placeholder 2"/>
          <p:cNvSpPr>
            <a:spLocks noGrp="1"/>
          </p:cNvSpPr>
          <p:nvPr>
            <p:ph idx="1"/>
          </p:nvPr>
        </p:nvSpPr>
        <p:spPr/>
        <p:txBody>
          <a:bodyPr>
            <a:normAutofit/>
          </a:bodyPr>
          <a:lstStyle/>
          <a:p>
            <a:r>
              <a:rPr lang="en-IN" sz="2400" dirty="0"/>
              <a:t>Learning ‘C’ Programming and Resister Keys from various books and websites.</a:t>
            </a:r>
          </a:p>
          <a:p>
            <a:r>
              <a:rPr lang="en-IN" sz="2400" dirty="0"/>
              <a:t>Sincere implementation of any suggestion from friends and teachers.</a:t>
            </a:r>
          </a:p>
          <a:p>
            <a:r>
              <a:rPr lang="en-IN" sz="2400" dirty="0"/>
              <a:t>Analysing the concept that can be used to develop proper program.</a:t>
            </a:r>
          </a:p>
          <a:p>
            <a:r>
              <a:rPr lang="en-IN" sz="2400" dirty="0"/>
              <a:t>Group discussion on time to time. </a:t>
            </a:r>
          </a:p>
        </p:txBody>
      </p:sp>
      <p:sp>
        <p:nvSpPr>
          <p:cNvPr id="4" name="Slide Number Placeholder 3"/>
          <p:cNvSpPr>
            <a:spLocks noGrp="1"/>
          </p:cNvSpPr>
          <p:nvPr>
            <p:ph type="sldNum" sz="quarter" idx="12"/>
          </p:nvPr>
        </p:nvSpPr>
        <p:spPr/>
        <p:txBody>
          <a:bodyPr/>
          <a:lstStyle/>
          <a:p>
            <a:fld id="{B3DF928A-7609-430F-833E-4CC3E4615AE8}" type="slidenum">
              <a:rPr lang="en-IN" smtClean="0"/>
              <a:t>12</a:t>
            </a:fld>
            <a:endParaRPr lang="en-IN"/>
          </a:p>
        </p:txBody>
      </p:sp>
    </p:spTree>
    <p:extLst>
      <p:ext uri="{BB962C8B-B14F-4D97-AF65-F5344CB8AC3E}">
        <p14:creationId xmlns:p14="http://schemas.microsoft.com/office/powerpoint/2010/main" val="20371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319" y="425004"/>
            <a:ext cx="9199294" cy="1030310"/>
          </a:xfrm>
        </p:spPr>
        <p:txBody>
          <a:bodyPr>
            <a:normAutofit/>
          </a:bodyPr>
          <a:lstStyle/>
          <a:p>
            <a:r>
              <a:rPr lang="en-IN" sz="4400" dirty="0"/>
              <a:t>Conclusion</a:t>
            </a:r>
          </a:p>
        </p:txBody>
      </p:sp>
      <p:sp>
        <p:nvSpPr>
          <p:cNvPr id="3" name="Content Placeholder 2"/>
          <p:cNvSpPr>
            <a:spLocks noGrp="1"/>
          </p:cNvSpPr>
          <p:nvPr>
            <p:ph idx="1"/>
          </p:nvPr>
        </p:nvSpPr>
        <p:spPr>
          <a:xfrm>
            <a:off x="2305318" y="1455313"/>
            <a:ext cx="9199294" cy="4455909"/>
          </a:xfrm>
        </p:spPr>
        <p:txBody>
          <a:bodyPr>
            <a:noAutofit/>
          </a:bodyPr>
          <a:lstStyle/>
          <a:p>
            <a:pPr marL="0" indent="0">
              <a:buNone/>
            </a:pPr>
            <a:r>
              <a:rPr lang="en-IN" sz="2400" dirty="0"/>
              <a:t>Hence , conclusively there is no doubt that this project was completed with a lots of intensives ,effort and time. It allow us to partially control our system by the use of ‘c’ Programming and Registers codes.</a:t>
            </a:r>
          </a:p>
          <a:p>
            <a:pPr marL="0" indent="0">
              <a:buNone/>
            </a:pPr>
            <a:r>
              <a:rPr lang="en-IN" sz="2400" dirty="0"/>
              <a:t>As a whole, the project was a good learning experience for all two of us. We gained Knowledge and ideas on the various aspects of programming and register codes. Skills of genuine teamwork was one of the significant thing learnt during the project development.</a:t>
            </a:r>
          </a:p>
        </p:txBody>
      </p:sp>
      <p:sp>
        <p:nvSpPr>
          <p:cNvPr id="4" name="Slide Number Placeholder 3"/>
          <p:cNvSpPr>
            <a:spLocks noGrp="1"/>
          </p:cNvSpPr>
          <p:nvPr>
            <p:ph type="sldNum" sz="quarter" idx="12"/>
          </p:nvPr>
        </p:nvSpPr>
        <p:spPr/>
        <p:txBody>
          <a:bodyPr/>
          <a:lstStyle/>
          <a:p>
            <a:fld id="{B3DF928A-7609-430F-833E-4CC3E4615AE8}" type="slidenum">
              <a:rPr lang="en-IN" smtClean="0"/>
              <a:t>13</a:t>
            </a:fld>
            <a:endParaRPr lang="en-IN"/>
          </a:p>
        </p:txBody>
      </p:sp>
    </p:spTree>
    <p:extLst>
      <p:ext uri="{BB962C8B-B14F-4D97-AF65-F5344CB8AC3E}">
        <p14:creationId xmlns:p14="http://schemas.microsoft.com/office/powerpoint/2010/main" val="168980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9860" y="579549"/>
            <a:ext cx="9878096" cy="5962919"/>
          </a:xfrm>
        </p:spPr>
        <p:txBody>
          <a:bodyPr>
            <a:normAutofit/>
          </a:bodyPr>
          <a:lstStyle/>
          <a:p>
            <a:pPr marL="0" indent="0">
              <a:buNone/>
            </a:pPr>
            <a:endParaRPr lang="en-IN" sz="7200" dirty="0"/>
          </a:p>
          <a:p>
            <a:pPr marL="0" indent="0">
              <a:buNone/>
            </a:pPr>
            <a:r>
              <a:rPr lang="en-IN" sz="7200" dirty="0"/>
              <a:t>				</a:t>
            </a:r>
          </a:p>
          <a:p>
            <a:pPr marL="0" indent="0">
              <a:buNone/>
            </a:pPr>
            <a:r>
              <a:rPr lang="en-IN" sz="7200" dirty="0"/>
              <a:t>				</a:t>
            </a:r>
            <a:r>
              <a:rPr lang="en-IN" sz="7200"/>
              <a:t>Thank you …</a:t>
            </a:r>
            <a:endParaRPr lang="en-IN" sz="7200" dirty="0"/>
          </a:p>
        </p:txBody>
      </p:sp>
      <p:sp>
        <p:nvSpPr>
          <p:cNvPr id="4" name="Slide Number Placeholder 3"/>
          <p:cNvSpPr>
            <a:spLocks noGrp="1"/>
          </p:cNvSpPr>
          <p:nvPr>
            <p:ph type="sldNum" sz="quarter" idx="12"/>
          </p:nvPr>
        </p:nvSpPr>
        <p:spPr/>
        <p:txBody>
          <a:bodyPr/>
          <a:lstStyle/>
          <a:p>
            <a:fld id="{B3DF928A-7609-430F-833E-4CC3E4615AE8}" type="slidenum">
              <a:rPr lang="en-IN" smtClean="0"/>
              <a:t>14</a:t>
            </a:fld>
            <a:endParaRPr lang="en-IN"/>
          </a:p>
        </p:txBody>
      </p:sp>
    </p:spTree>
    <p:extLst>
      <p:ext uri="{BB962C8B-B14F-4D97-AF65-F5344CB8AC3E}">
        <p14:creationId xmlns:p14="http://schemas.microsoft.com/office/powerpoint/2010/main" val="1875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t>Introduction</a:t>
            </a:r>
          </a:p>
        </p:txBody>
      </p:sp>
      <p:sp>
        <p:nvSpPr>
          <p:cNvPr id="3" name="Content Placeholder 2"/>
          <p:cNvSpPr>
            <a:spLocks noGrp="1"/>
          </p:cNvSpPr>
          <p:nvPr>
            <p:ph idx="1"/>
          </p:nvPr>
        </p:nvSpPr>
        <p:spPr>
          <a:xfrm>
            <a:off x="2589212" y="2133600"/>
            <a:ext cx="8915400" cy="4473262"/>
          </a:xfrm>
        </p:spPr>
        <p:txBody>
          <a:bodyPr>
            <a:normAutofit/>
          </a:bodyPr>
          <a:lstStyle/>
          <a:p>
            <a:pPr marL="0" indent="0">
              <a:buNone/>
            </a:pPr>
            <a:r>
              <a:rPr lang="en-IN" sz="2400" dirty="0"/>
              <a:t>Our project is developed by using ‘C’ language.</a:t>
            </a:r>
          </a:p>
          <a:p>
            <a:pPr marL="0" indent="0">
              <a:buNone/>
            </a:pPr>
            <a:r>
              <a:rPr lang="en-IN" sz="2400" dirty="0"/>
              <a:t>In this project we are manipulating files and folders and we are playing with hardware and performing some great task that most of the people doesn't know about such ‘C’ codes.  </a:t>
            </a:r>
          </a:p>
          <a:p>
            <a:r>
              <a:rPr lang="en-IN" sz="2400" dirty="0"/>
              <a:t>This Project is divided into Two main parts.</a:t>
            </a:r>
          </a:p>
          <a:p>
            <a:pPr marL="400050" indent="-400050">
              <a:buFont typeface="+mj-lt"/>
              <a:buAutoNum type="romanLcPeriod"/>
            </a:pPr>
            <a:r>
              <a:rPr lang="en-IN" sz="2400" dirty="0"/>
              <a:t>	Utility Services.</a:t>
            </a:r>
          </a:p>
          <a:p>
            <a:pPr marL="400050" indent="-400050">
              <a:buFont typeface="+mj-lt"/>
              <a:buAutoNum type="romanLcPeriod"/>
            </a:pPr>
            <a:r>
              <a:rPr lang="en-IN" sz="2400" dirty="0"/>
              <a:t>Hardware Interaction.</a:t>
            </a:r>
          </a:p>
        </p:txBody>
      </p:sp>
      <p:sp>
        <p:nvSpPr>
          <p:cNvPr id="4" name="Slide Number Placeholder 3"/>
          <p:cNvSpPr>
            <a:spLocks noGrp="1"/>
          </p:cNvSpPr>
          <p:nvPr>
            <p:ph type="sldNum" sz="quarter" idx="12"/>
          </p:nvPr>
        </p:nvSpPr>
        <p:spPr/>
        <p:txBody>
          <a:bodyPr/>
          <a:lstStyle/>
          <a:p>
            <a:fld id="{B3DF928A-7609-430F-833E-4CC3E4615AE8}" type="slidenum">
              <a:rPr lang="en-IN" smtClean="0"/>
              <a:t>2</a:t>
            </a:fld>
            <a:endParaRPr lang="en-IN"/>
          </a:p>
        </p:txBody>
      </p:sp>
    </p:spTree>
    <p:extLst>
      <p:ext uri="{BB962C8B-B14F-4D97-AF65-F5344CB8AC3E}">
        <p14:creationId xmlns:p14="http://schemas.microsoft.com/office/powerpoint/2010/main" val="79295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t>About utility services</a:t>
            </a:r>
          </a:p>
        </p:txBody>
      </p:sp>
      <p:sp>
        <p:nvSpPr>
          <p:cNvPr id="3" name="Content Placeholder 2"/>
          <p:cNvSpPr>
            <a:spLocks noGrp="1"/>
          </p:cNvSpPr>
          <p:nvPr>
            <p:ph idx="1"/>
          </p:nvPr>
        </p:nvSpPr>
        <p:spPr>
          <a:xfrm>
            <a:off x="2589212" y="2120721"/>
            <a:ext cx="8915400" cy="3777622"/>
          </a:xfrm>
        </p:spPr>
        <p:txBody>
          <a:bodyPr>
            <a:normAutofit/>
          </a:bodyPr>
          <a:lstStyle/>
          <a:p>
            <a:pPr marL="0" indent="0">
              <a:buNone/>
            </a:pPr>
            <a:r>
              <a:rPr lang="en-IN" sz="2400" dirty="0"/>
              <a:t>This part deals with the manipulation on documents , files , folders present in local drive ‘c’. </a:t>
            </a:r>
          </a:p>
          <a:p>
            <a:r>
              <a:rPr lang="en-IN" sz="2400" dirty="0"/>
              <a:t>Utility Services Contains Two Parts.</a:t>
            </a:r>
          </a:p>
          <a:p>
            <a:pPr marL="400050" indent="-400050">
              <a:buFont typeface="+mj-lt"/>
              <a:buAutoNum type="romanUcPeriod"/>
            </a:pPr>
            <a:r>
              <a:rPr lang="en-IN" sz="2400" dirty="0"/>
              <a:t>File Services. </a:t>
            </a:r>
          </a:p>
          <a:p>
            <a:pPr marL="400050" indent="-400050">
              <a:buFont typeface="+mj-lt"/>
              <a:buAutoNum type="romanUcPeriod"/>
            </a:pPr>
            <a:r>
              <a:rPr lang="en-IN" sz="2400" dirty="0"/>
              <a:t>Folder Services.</a:t>
            </a:r>
          </a:p>
        </p:txBody>
      </p:sp>
      <p:sp>
        <p:nvSpPr>
          <p:cNvPr id="4" name="Slide Number Placeholder 3"/>
          <p:cNvSpPr>
            <a:spLocks noGrp="1"/>
          </p:cNvSpPr>
          <p:nvPr>
            <p:ph type="sldNum" sz="quarter" idx="12"/>
          </p:nvPr>
        </p:nvSpPr>
        <p:spPr/>
        <p:txBody>
          <a:bodyPr/>
          <a:lstStyle/>
          <a:p>
            <a:fld id="{B3DF928A-7609-430F-833E-4CC3E4615AE8}" type="slidenum">
              <a:rPr lang="en-IN" smtClean="0"/>
              <a:t>3</a:t>
            </a:fld>
            <a:endParaRPr lang="en-IN"/>
          </a:p>
        </p:txBody>
      </p:sp>
    </p:spTree>
    <p:extLst>
      <p:ext uri="{BB962C8B-B14F-4D97-AF65-F5344CB8AC3E}">
        <p14:creationId xmlns:p14="http://schemas.microsoft.com/office/powerpoint/2010/main" val="37649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9" y="308788"/>
            <a:ext cx="8860666" cy="957988"/>
          </a:xfrm>
        </p:spPr>
        <p:txBody>
          <a:bodyPr>
            <a:normAutofit/>
          </a:bodyPr>
          <a:lstStyle/>
          <a:p>
            <a:r>
              <a:rPr lang="en-IN" sz="4400" dirty="0"/>
              <a:t>File services</a:t>
            </a:r>
          </a:p>
        </p:txBody>
      </p:sp>
      <p:sp>
        <p:nvSpPr>
          <p:cNvPr id="3" name="Content Placeholder 2"/>
          <p:cNvSpPr>
            <a:spLocks noGrp="1"/>
          </p:cNvSpPr>
          <p:nvPr>
            <p:ph idx="1"/>
          </p:nvPr>
        </p:nvSpPr>
        <p:spPr>
          <a:xfrm>
            <a:off x="1828799" y="1152907"/>
            <a:ext cx="9109142" cy="5247893"/>
          </a:xfrm>
        </p:spPr>
        <p:txBody>
          <a:bodyPr>
            <a:noAutofit/>
          </a:bodyPr>
          <a:lstStyle/>
          <a:p>
            <a:pPr marL="0" indent="0">
              <a:buNone/>
            </a:pPr>
            <a:r>
              <a:rPr lang="en-IN" sz="2400" dirty="0"/>
              <a:t>With the help of file services we can perform various Operations on Files present in “local disk C”.</a:t>
            </a:r>
          </a:p>
          <a:p>
            <a:pPr marL="400050" indent="-400050">
              <a:buFont typeface="+mj-lt"/>
              <a:buAutoNum type="romanLcPeriod"/>
            </a:pPr>
            <a:r>
              <a:rPr lang="en-IN" sz="2400" dirty="0"/>
              <a:t>Create a File.</a:t>
            </a:r>
          </a:p>
          <a:p>
            <a:pPr marL="400050" indent="-400050">
              <a:buFont typeface="+mj-lt"/>
              <a:buAutoNum type="romanLcPeriod"/>
            </a:pPr>
            <a:r>
              <a:rPr lang="en-IN" sz="2400" dirty="0"/>
              <a:t>Open existing File.</a:t>
            </a:r>
          </a:p>
          <a:p>
            <a:pPr marL="400050" indent="-400050">
              <a:buFont typeface="+mj-lt"/>
              <a:buAutoNum type="romanLcPeriod"/>
            </a:pPr>
            <a:r>
              <a:rPr lang="en-IN" sz="2400" dirty="0"/>
              <a:t>Delete a File.</a:t>
            </a:r>
          </a:p>
          <a:p>
            <a:pPr marL="400050" indent="-400050">
              <a:buFont typeface="+mj-lt"/>
              <a:buAutoNum type="romanLcPeriod"/>
            </a:pPr>
            <a:r>
              <a:rPr lang="en-IN" sz="2400" dirty="0"/>
              <a:t>Rename a File.</a:t>
            </a:r>
          </a:p>
          <a:p>
            <a:pPr marL="400050" indent="-400050">
              <a:buFont typeface="+mj-lt"/>
              <a:buAutoNum type="romanLcPeriod"/>
            </a:pPr>
            <a:r>
              <a:rPr lang="en-IN" sz="2400" dirty="0"/>
              <a:t>Copy a File.</a:t>
            </a:r>
          </a:p>
          <a:p>
            <a:pPr marL="400050" indent="-400050">
              <a:buFont typeface="+mj-lt"/>
              <a:buAutoNum type="romanLcPeriod"/>
            </a:pPr>
            <a:r>
              <a:rPr lang="en-IN" sz="2400" dirty="0"/>
              <a:t>Move a File.</a:t>
            </a:r>
          </a:p>
          <a:p>
            <a:pPr marL="400050" indent="-400050">
              <a:buFont typeface="+mj-lt"/>
              <a:buAutoNum type="romanLcPeriod"/>
            </a:pPr>
            <a:r>
              <a:rPr lang="en-IN" sz="2400" dirty="0"/>
              <a:t>Encrypt a File.</a:t>
            </a:r>
          </a:p>
          <a:p>
            <a:pPr marL="400050" indent="-400050">
              <a:buFont typeface="+mj-lt"/>
              <a:buAutoNum type="romanLcPeriod"/>
            </a:pPr>
            <a:r>
              <a:rPr lang="en-IN" sz="2400" dirty="0"/>
              <a:t>Decrypt a File.</a:t>
            </a:r>
          </a:p>
          <a:p>
            <a:pPr marL="400050" indent="-400050">
              <a:buFont typeface="+mj-lt"/>
              <a:buAutoNum type="romanLcPeriod"/>
            </a:pPr>
            <a:r>
              <a:rPr lang="en-IN" sz="2400" dirty="0"/>
              <a:t>List All Files.</a:t>
            </a:r>
          </a:p>
          <a:p>
            <a:pPr marL="400050" indent="-400050">
              <a:buFont typeface="+mj-lt"/>
              <a:buAutoNum type="romanLcPeriod"/>
            </a:pPr>
            <a:endParaRPr lang="en-IN" sz="1600" dirty="0"/>
          </a:p>
        </p:txBody>
      </p:sp>
      <p:sp>
        <p:nvSpPr>
          <p:cNvPr id="4" name="Slide Number Placeholder 3"/>
          <p:cNvSpPr>
            <a:spLocks noGrp="1"/>
          </p:cNvSpPr>
          <p:nvPr>
            <p:ph type="sldNum" sz="quarter" idx="12"/>
          </p:nvPr>
        </p:nvSpPr>
        <p:spPr/>
        <p:txBody>
          <a:bodyPr/>
          <a:lstStyle/>
          <a:p>
            <a:fld id="{B3DF928A-7609-430F-833E-4CC3E4615AE8}" type="slidenum">
              <a:rPr lang="en-IN" smtClean="0"/>
              <a:t>4</a:t>
            </a:fld>
            <a:endParaRPr lang="en-IN"/>
          </a:p>
        </p:txBody>
      </p:sp>
      <p:pic>
        <p:nvPicPr>
          <p:cNvPr id="5" name="Picture 4"/>
          <p:cNvPicPr>
            <a:picLocks noChangeAspect="1"/>
          </p:cNvPicPr>
          <p:nvPr/>
        </p:nvPicPr>
        <p:blipFill>
          <a:blip r:embed="rId2"/>
          <a:stretch>
            <a:fillRect/>
          </a:stretch>
        </p:blipFill>
        <p:spPr>
          <a:xfrm>
            <a:off x="5080794" y="2369712"/>
            <a:ext cx="7111206" cy="3915178"/>
          </a:xfrm>
          <a:prstGeom prst="rect">
            <a:avLst/>
          </a:prstGeom>
        </p:spPr>
      </p:pic>
    </p:spTree>
    <p:extLst>
      <p:ext uri="{BB962C8B-B14F-4D97-AF65-F5344CB8AC3E}">
        <p14:creationId xmlns:p14="http://schemas.microsoft.com/office/powerpoint/2010/main" val="34533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DF928A-7609-430F-833E-4CC3E4615AE8}" type="slidenum">
              <a:rPr lang="en-IN" smtClean="0"/>
              <a:t>5</a:t>
            </a:fld>
            <a:endParaRPr lang="en-IN"/>
          </a:p>
        </p:txBody>
      </p:sp>
      <p:pic>
        <p:nvPicPr>
          <p:cNvPr id="5" name="file servic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350" y="1343025"/>
            <a:ext cx="11925300" cy="4171950"/>
          </a:xfrm>
          <a:prstGeom prst="rect">
            <a:avLst/>
          </a:prstGeom>
        </p:spPr>
      </p:pic>
    </p:spTree>
    <p:extLst>
      <p:ext uri="{BB962C8B-B14F-4D97-AF65-F5344CB8AC3E}">
        <p14:creationId xmlns:p14="http://schemas.microsoft.com/office/powerpoint/2010/main" val="1435485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769" y="512462"/>
            <a:ext cx="8911687" cy="1280890"/>
          </a:xfrm>
        </p:spPr>
        <p:txBody>
          <a:bodyPr>
            <a:normAutofit/>
          </a:bodyPr>
          <a:lstStyle/>
          <a:p>
            <a:r>
              <a:rPr lang="en-IN" sz="4400" dirty="0"/>
              <a:t>Folder services</a:t>
            </a:r>
          </a:p>
        </p:txBody>
      </p:sp>
      <p:sp>
        <p:nvSpPr>
          <p:cNvPr id="3" name="Content Placeholder 2"/>
          <p:cNvSpPr>
            <a:spLocks noGrp="1"/>
          </p:cNvSpPr>
          <p:nvPr>
            <p:ph idx="1"/>
          </p:nvPr>
        </p:nvSpPr>
        <p:spPr>
          <a:xfrm>
            <a:off x="1725769" y="1545464"/>
            <a:ext cx="9250809" cy="4275605"/>
          </a:xfrm>
        </p:spPr>
        <p:txBody>
          <a:bodyPr>
            <a:normAutofit/>
          </a:bodyPr>
          <a:lstStyle/>
          <a:p>
            <a:pPr marL="0" indent="0">
              <a:buNone/>
            </a:pPr>
            <a:r>
              <a:rPr lang="en-IN" sz="2400" dirty="0"/>
              <a:t>With the help of folder services we can perform various Operations on Folders present in “local disk C”.</a:t>
            </a:r>
          </a:p>
          <a:p>
            <a:pPr marL="514350" indent="-514350">
              <a:buFont typeface="+mj-lt"/>
              <a:buAutoNum type="romanLcPeriod"/>
            </a:pPr>
            <a:r>
              <a:rPr lang="en-IN" sz="2400" dirty="0"/>
              <a:t>Create a Folder.</a:t>
            </a:r>
          </a:p>
          <a:p>
            <a:pPr marL="514350" indent="-514350">
              <a:buFont typeface="+mj-lt"/>
              <a:buAutoNum type="romanLcPeriod"/>
            </a:pPr>
            <a:r>
              <a:rPr lang="en-IN" sz="2400" dirty="0"/>
              <a:t>Delete an Created Folder.</a:t>
            </a:r>
          </a:p>
          <a:p>
            <a:pPr marL="514350" indent="-514350">
              <a:buFont typeface="+mj-lt"/>
              <a:buAutoNum type="romanLcPeriod"/>
            </a:pPr>
            <a:r>
              <a:rPr lang="en-IN" sz="2400" dirty="0"/>
              <a:t>Rename a Folder.</a:t>
            </a:r>
          </a:p>
          <a:p>
            <a:pPr marL="514350" indent="-514350">
              <a:buFont typeface="+mj-lt"/>
              <a:buAutoNum type="romanLcPeriod"/>
            </a:pPr>
            <a:r>
              <a:rPr lang="en-IN" sz="2400" dirty="0"/>
              <a:t>To Know How many                                                           number of folders are there .</a:t>
            </a:r>
          </a:p>
          <a:p>
            <a:pPr marL="514350" indent="-514350">
              <a:buFont typeface="+mj-lt"/>
              <a:buAutoNum type="romanLcPeriod"/>
            </a:pPr>
            <a:r>
              <a:rPr lang="en-IN" sz="2400" dirty="0"/>
              <a:t>List of files and folders.</a:t>
            </a:r>
          </a:p>
          <a:p>
            <a:pPr marL="0" indent="0">
              <a:buNone/>
            </a:pPr>
            <a:endParaRPr lang="en-IN" sz="2400" dirty="0"/>
          </a:p>
          <a:p>
            <a:pPr marL="0" indent="0">
              <a:buNone/>
            </a:pPr>
            <a:endParaRPr lang="en-IN" sz="2400" dirty="0"/>
          </a:p>
        </p:txBody>
      </p:sp>
      <p:sp>
        <p:nvSpPr>
          <p:cNvPr id="4" name="Slide Number Placeholder 3"/>
          <p:cNvSpPr>
            <a:spLocks noGrp="1"/>
          </p:cNvSpPr>
          <p:nvPr>
            <p:ph type="sldNum" sz="quarter" idx="12"/>
          </p:nvPr>
        </p:nvSpPr>
        <p:spPr/>
        <p:txBody>
          <a:bodyPr/>
          <a:lstStyle/>
          <a:p>
            <a:fld id="{B3DF928A-7609-430F-833E-4CC3E4615AE8}" type="slidenum">
              <a:rPr lang="en-IN" smtClean="0"/>
              <a:t>6</a:t>
            </a:fld>
            <a:endParaRPr lang="en-IN"/>
          </a:p>
        </p:txBody>
      </p:sp>
      <p:pic>
        <p:nvPicPr>
          <p:cNvPr id="5" name="Picture 4"/>
          <p:cNvPicPr>
            <a:picLocks noChangeAspect="1"/>
          </p:cNvPicPr>
          <p:nvPr/>
        </p:nvPicPr>
        <p:blipFill>
          <a:blip r:embed="rId2"/>
          <a:stretch>
            <a:fillRect/>
          </a:stretch>
        </p:blipFill>
        <p:spPr>
          <a:xfrm>
            <a:off x="6644492" y="2416559"/>
            <a:ext cx="5419725" cy="3404509"/>
          </a:xfrm>
          <a:prstGeom prst="rect">
            <a:avLst/>
          </a:prstGeom>
        </p:spPr>
      </p:pic>
    </p:spTree>
    <p:extLst>
      <p:ext uri="{BB962C8B-B14F-4D97-AF65-F5344CB8AC3E}">
        <p14:creationId xmlns:p14="http://schemas.microsoft.com/office/powerpoint/2010/main" val="93708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DF928A-7609-430F-833E-4CC3E4615AE8}" type="slidenum">
              <a:rPr lang="en-IN" smtClean="0"/>
              <a:t>7</a:t>
            </a:fld>
            <a:endParaRPr lang="en-IN"/>
          </a:p>
        </p:txBody>
      </p:sp>
      <p:pic>
        <p:nvPicPr>
          <p:cNvPr id="5" name="folderr srv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0813"/>
            <a:ext cx="12192000" cy="4014787"/>
          </a:xfrm>
          <a:prstGeom prst="rect">
            <a:avLst/>
          </a:prstGeom>
        </p:spPr>
      </p:pic>
    </p:spTree>
    <p:extLst>
      <p:ext uri="{BB962C8B-B14F-4D97-AF65-F5344CB8AC3E}">
        <p14:creationId xmlns:p14="http://schemas.microsoft.com/office/powerpoint/2010/main" val="36732725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1" y="605307"/>
            <a:ext cx="9559902" cy="991673"/>
          </a:xfrm>
        </p:spPr>
        <p:txBody>
          <a:bodyPr/>
          <a:lstStyle/>
          <a:p>
            <a:r>
              <a:rPr lang="en-IN" sz="4400" dirty="0"/>
              <a:t>About hardware interaction</a:t>
            </a:r>
            <a:endParaRPr lang="en-IN" dirty="0"/>
          </a:p>
        </p:txBody>
      </p:sp>
      <p:sp>
        <p:nvSpPr>
          <p:cNvPr id="3" name="Content Placeholder 2"/>
          <p:cNvSpPr>
            <a:spLocks noGrp="1"/>
          </p:cNvSpPr>
          <p:nvPr>
            <p:ph idx="1"/>
          </p:nvPr>
        </p:nvSpPr>
        <p:spPr>
          <a:xfrm>
            <a:off x="1944709" y="1596980"/>
            <a:ext cx="9559903" cy="5261020"/>
          </a:xfrm>
        </p:spPr>
        <p:txBody>
          <a:bodyPr>
            <a:normAutofit/>
          </a:bodyPr>
          <a:lstStyle/>
          <a:p>
            <a:pPr marL="0" indent="0">
              <a:buNone/>
            </a:pPr>
            <a:r>
              <a:rPr lang="en-IN" sz="2400" dirty="0"/>
              <a:t>This part of our project is very interesting here we have written such  code so that we can see and use mouse pointer on the console screen of ‘c’ compiler.</a:t>
            </a:r>
          </a:p>
          <a:p>
            <a:pPr>
              <a:buFont typeface="Wingdings" panose="05000000000000000000" pitchFamily="2" charset="2"/>
              <a:buChar char="v"/>
            </a:pPr>
            <a:r>
              <a:rPr lang="en-IN" sz="2400" dirty="0"/>
              <a:t>Here we performed five tasks.</a:t>
            </a:r>
          </a:p>
          <a:p>
            <a:pPr marL="514350" indent="-514350">
              <a:buFont typeface="+mj-lt"/>
              <a:buAutoNum type="romanLcPeriod"/>
            </a:pPr>
            <a:r>
              <a:rPr lang="en-IN" sz="2400" dirty="0"/>
              <a:t>Show mouse pointer on console screen.</a:t>
            </a:r>
          </a:p>
          <a:p>
            <a:pPr marL="514350" indent="-514350">
              <a:buFont typeface="+mj-lt"/>
              <a:buAutoNum type="romanLcPeriod"/>
            </a:pPr>
            <a:r>
              <a:rPr lang="en-IN" sz="2400" dirty="0"/>
              <a:t>Restrict mouse pointer to move in selected portion.</a:t>
            </a:r>
          </a:p>
          <a:p>
            <a:pPr marL="514350" indent="-514350">
              <a:buFont typeface="+mj-lt"/>
              <a:buAutoNum type="romanLcPeriod"/>
            </a:pPr>
            <a:r>
              <a:rPr lang="en-IN" sz="2400" dirty="0"/>
              <a:t>Get the values of mouse pointer position and enable left and right click.</a:t>
            </a:r>
          </a:p>
          <a:p>
            <a:pPr marL="514350" indent="-514350">
              <a:buFont typeface="+mj-lt"/>
              <a:buAutoNum type="romanLcPeriod"/>
            </a:pPr>
            <a:r>
              <a:rPr lang="en-IN" sz="2400" dirty="0"/>
              <a:t>Draw with mouse pointer on console screen.</a:t>
            </a:r>
          </a:p>
          <a:p>
            <a:pPr marL="514350" indent="-514350">
              <a:buFont typeface="+mj-lt"/>
              <a:buAutoNum type="romanLcPeriod"/>
            </a:pPr>
            <a:r>
              <a:rPr lang="en-IN" sz="2400" dirty="0"/>
              <a:t>Creating a button and getting sound by clicking on it.</a:t>
            </a:r>
          </a:p>
          <a:p>
            <a:pPr marL="514350" indent="-514350">
              <a:buFont typeface="+mj-lt"/>
              <a:buAutoNum type="romanLcPeriod"/>
            </a:pPr>
            <a:endParaRPr lang="en-IN" sz="2400" dirty="0"/>
          </a:p>
          <a:p>
            <a:pPr marL="514350" indent="-514350">
              <a:buFont typeface="+mj-lt"/>
              <a:buAutoNum type="romanLcPeriod"/>
            </a:pPr>
            <a:endParaRPr lang="en-IN" sz="2400" dirty="0"/>
          </a:p>
        </p:txBody>
      </p:sp>
      <p:sp>
        <p:nvSpPr>
          <p:cNvPr id="4" name="Slide Number Placeholder 3"/>
          <p:cNvSpPr>
            <a:spLocks noGrp="1"/>
          </p:cNvSpPr>
          <p:nvPr>
            <p:ph type="sldNum" sz="quarter" idx="12"/>
          </p:nvPr>
        </p:nvSpPr>
        <p:spPr/>
        <p:txBody>
          <a:bodyPr/>
          <a:lstStyle/>
          <a:p>
            <a:fld id="{B3DF928A-7609-430F-833E-4CC3E4615AE8}" type="slidenum">
              <a:rPr lang="en-IN" smtClean="0"/>
              <a:t>8</a:t>
            </a:fld>
            <a:endParaRPr lang="en-IN"/>
          </a:p>
        </p:txBody>
      </p:sp>
    </p:spTree>
    <p:extLst>
      <p:ext uri="{BB962C8B-B14F-4D97-AF65-F5344CB8AC3E}">
        <p14:creationId xmlns:p14="http://schemas.microsoft.com/office/powerpoint/2010/main" val="39847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DF928A-7609-430F-833E-4CC3E4615AE8}" type="slidenum">
              <a:rPr lang="en-IN" smtClean="0"/>
              <a:t>9</a:t>
            </a:fld>
            <a:endParaRPr lang="en-IN"/>
          </a:p>
        </p:txBody>
      </p:sp>
      <p:pic>
        <p:nvPicPr>
          <p:cNvPr id="5" name="20170910_10564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2871" y="1294574"/>
            <a:ext cx="5760665" cy="4320614"/>
          </a:xfrm>
          <a:prstGeom prst="rect">
            <a:avLst/>
          </a:prstGeom>
        </p:spPr>
      </p:pic>
      <p:pic>
        <p:nvPicPr>
          <p:cNvPr id="6" name="20170910_10572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89446" y="1294574"/>
            <a:ext cx="5899523" cy="4320614"/>
          </a:xfrm>
          <a:prstGeom prst="rect">
            <a:avLst/>
          </a:prstGeom>
        </p:spPr>
      </p:pic>
    </p:spTree>
    <p:extLst>
      <p:ext uri="{BB962C8B-B14F-4D97-AF65-F5344CB8AC3E}">
        <p14:creationId xmlns:p14="http://schemas.microsoft.com/office/powerpoint/2010/main" val="9671913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100000">
                <p:cTn id="13" fill="hold" display="0">
                  <p:stCondLst>
                    <p:cond delay="indefinite"/>
                  </p:stCondLst>
                </p:cTn>
                <p:tgtEl>
                  <p:spTgt spid="6"/>
                </p:tgtEl>
              </p:cMediaNode>
            </p:video>
          </p:childTnLst>
        </p:cTn>
      </p:par>
    </p:tnLst>
  </p:timing>
</p:sld>
</file>

<file path=ppt/theme/theme1.xml><?xml version="1.0" encoding="utf-8"?>
<a:theme xmlns:a="http://schemas.openxmlformats.org/drawingml/2006/main" name="Wisp">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465</Words>
  <Application>Microsoft Office PowerPoint</Application>
  <PresentationFormat>Widescreen</PresentationFormat>
  <Paragraphs>73</Paragraphs>
  <Slides>14</Slides>
  <Notes>1</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Wingdings</vt:lpstr>
      <vt:lpstr>Wingdings 3</vt:lpstr>
      <vt:lpstr>Wisp</vt:lpstr>
      <vt:lpstr>PowerPoint Presentation</vt:lpstr>
      <vt:lpstr>Introduction</vt:lpstr>
      <vt:lpstr>About utility services</vt:lpstr>
      <vt:lpstr>File services</vt:lpstr>
      <vt:lpstr>PowerPoint Presentation</vt:lpstr>
      <vt:lpstr>Folder services</vt:lpstr>
      <vt:lpstr>PowerPoint Presentation</vt:lpstr>
      <vt:lpstr>About hardware interaction</vt:lpstr>
      <vt:lpstr>PowerPoint Presentation</vt:lpstr>
      <vt:lpstr>PowerPoint Presentation</vt:lpstr>
      <vt:lpstr>Key Features </vt:lpstr>
      <vt:lpstr>Guidelines &amp; references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himanshu jaswal</dc:creator>
  <cp:lastModifiedBy>himanshu jaswal</cp:lastModifiedBy>
  <cp:revision>30</cp:revision>
  <dcterms:created xsi:type="dcterms:W3CDTF">2017-09-09T16:36:52Z</dcterms:created>
  <dcterms:modified xsi:type="dcterms:W3CDTF">2018-08-14T12:37:02Z</dcterms:modified>
</cp:coreProperties>
</file>